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33</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2022-09-07T17:38:44Z</dcterms:modified>
</cp:coreProperties>
</file>